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50" d="100"/>
          <a:sy n="150" d="100"/>
        </p:scale>
        <p:origin x="70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7T22:14:08.201"/>
    </inkml:context>
    <inkml:brush xml:id="br0">
      <inkml:brushProperty name="width" value="0.2" units="cm"/>
      <inkml:brushProperty name="height" value="0.2" units="cm"/>
      <inkml:brushProperty name="color" value="#33CCFF"/>
    </inkml:brush>
  </inkml:definitions>
  <inkml:trace contextRef="#ctx0" brushRef="#br0">6175 579 24575,'29'0'0,"0"1"0,0 2 0,45 9 0,81 14 0,-110-19 0,1-2 0,-1-2 0,86-6 0,-27 0 0,2080 3 0,-2164-1 0,-1-1 0,34-7 0,33-4 0,332 12 0,-201 2 0,-186 1 0,53 9 0,-53-5 0,52 1 0,55-9 0,104 4 0,-173 10 0,-50-8 0,0 0 0,27 1 0,473-4 0,-250-3 0,-251 3 0,1 1 0,35 8 0,-34-5 0,0-1 0,26 1 0,304-4 0,-166-3 0,-165 1 0,-1-1 0,36-8 0,-34 5 0,0 2 0,26-2 0,71 6 0,46-2 0,-95-11 0,-49 7 0,0 2 0,27-2 0,473 3 0,-250 4 0,-250-1 0,1 1 0,32 8 0,34 3 0,-1-13 0,-51-1 0,1 1 0,0 2 0,66 12 0,76 12 0,-137-18 0,-18-4 0,1 2 0,-1 0 0,32 13 0,115 70 0,-12 2 0,-150-86 0,-1 1 0,0-1 0,0 1 0,0 1 0,-1-1 0,0 1 0,0 0 0,0 0 0,-1 0 0,0 0 0,-1 1 0,0 0 0,0 0 0,0 0 0,-1 0 0,2 16 0,1 11 0,-1 0 0,-2 56 0,-3-58 0,-6 146 0,4-152 0,-2-1 0,0 1 0,-2-1 0,-17 42 0,11-37 0,-2-1 0,-1-1 0,-1 0 0,-1-1 0,-2-1 0,-40 43 0,54-65 0,0-1 0,0 0 0,0 0 0,-1 0 0,0-1 0,1 0 0,-1 0 0,-13 2 0,-60 11 0,2-9 0,50-5 0,-50 9 0,50-6 0,-56 2 0,56-6 0,0 2 0,-33 6 0,20 2 0,-1-2 0,-1-2 0,-74 2 0,80-9 0,4-1 0,0 1 0,-1 1 0,1 3 0,-36 7 0,43-6 0,0-2 0,-51 2 0,49-4 0,1 0 0,-43 9 0,25-3 0,0-2 0,0-2 0,-89-5 0,32-1 0,53 3 0,13-2 0,-1 3 0,1 1 0,-70 13 0,64-8 0,-1-2 0,1-2 0,-1-1 0,-56-6 0,-3 1 0,43 2 0,19 0 0,-1 1 0,1 2 0,-70 13 0,67-8 0,-1-2 0,0-2 0,0-2 0,-49-4 0,-10 0 0,-303 3 0,387 1 0,0 1 0,-34 8 0,33-5 0,-1-2 0,-24 2 0,-124-6 0,-69 3 0,204 2 0,-55 16 0,63-13 0,-1-1 0,1-1 0,-51 3 0,33-6 0,-50 9 0,50-5 0,-54 1 0,88-7 0,-22-1 0,0 2 0,1 1 0,-52 10 0,-23 3 0,19-4 0,51-6 0,-64 1 0,68-6 0,0 1 0,-58 12 0,46-6 0,0-2 0,-1-2 0,1-2 0,-47-5 0,-12 1 0,-481 4 0,568-2 0,0-1 0,0 0 0,-18-6 0,-37-4 0,-19-3 0,28 3 0,-115-14 0,108 15 0,45 6 0,-1 1 0,-34-1 0,-755 6 0,794-2 0,1-1 0,-33-8 0,-34-3 0,36 12 0,5 1 0,1-3 0,-46-7 0,55 5 0,-53-1 0,57 5 0,1-1 0,-50-10 0,4-3 0,-111-6 0,182 20 0,-65-11 0,51 8 0,0 0 0,-27-1 0,-125-11 0,89 6 0,9-1 0,49 6 0,-1 1 0,-31-1 0,-783 6 0,820 0 0,0 1 0,-34 8 0,33-5 0,0-1 0,-26 1 0,-145-7 0,-76 4 0,199 10 0,49-8 0,0 0 0,-27 1 0,-321-5 0,175-1 0,176 2 0,0 1 0,1 0 0,-20 6 0,-36 4 0,47-9 0,0 1 0,1 1 0,0 1 0,0 1 0,0 1 0,1 0 0,-38 22 0,-140 100 0,169-108 0,22-15 0,1 0 0,0 0 0,0 0 0,1 1 0,0 0 0,0 0 0,1 1 0,0 0 0,-8 18 0,3-1 0,1 0 0,-10 44 0,-6 39 0,9-30 0,-50 136 0,55-179 0,1 0 0,3 1 0,-6 47 0,13-73 0,-8 41 0,0 5 0,-5 108 0,12-142 0,-1 1 0,-1-1 0,-1 0 0,-1-1 0,-1 1 0,-12 24 0,-6 26 0,0-16 0,20-49 0,1 1 0,0-1 0,0 1 0,1 0 0,0 0 0,1 0 0,0 0 0,-1 11 0,3 112 0,0 16 0,-3-128 0,-1 0 0,-1 0 0,-11 28 0,-6 23 0,19-57 0,-2-1 0,1 0 0,-2 0 0,0 0 0,0 0 0,-1-1 0,-1-1 0,0 1 0,-1-1 0,0 0 0,-12 11 0,3-6 0,-1 0 0,0-1 0,-1-2 0,0 1 0,-38 16 0,23-16 0,-1-2 0,0-1 0,0-2 0,-1-2 0,-48 4 0,17-7 0,-69-6 0,-62 3 0,130 11 0,50-8 0,0 0 0,-27 1 0,21-5 0,-1 0 0,1-2 0,-1-1 0,-35-8 0,-46-11 0,78 19 0,0-2 0,0-2 0,1 0 0,0-2 0,0-1 0,1-1 0,1-2 0,-29-17 0,-122-71 0,90 54 0,78 42 0,0-1 0,0 0 0,0-1 0,1 0 0,0 0 0,0-1 0,0 0 0,1 0 0,1-1 0,-1 0 0,2 0 0,-1-1 0,1 1 0,0-1 0,1 0 0,1-1 0,-1 1 0,-2-18 0,-14-58 0,-12-82 0,21 97 0,5 40 0,-1-46 0,5 56 0,-1-1 0,-5-23 0,3 23 0,1 1 0,0-25 0,3-456 0,2 241 0,1 241 0,0-1 0,10-40 0,-1 11 0,-1-2 0,-5 31 0,-1 0 0,2-37 0,-4 37 0,0-1 0,7-24 0,-4 25 0,-2-2 0,2-22 0,-2 6 0,10-50 0,-4 40 0,17-79 0,-16 74 0,-5 33 0,-1 0 0,2-35 0,19-122 0,-24 156 0,2 1 0,5-24 0,-3 23 0,-1 0 0,1-23 0,7-53 0,-7 72 0,3-53 0,5-81 0,0-12 0,-14 147 0,0 1 0,2 0 0,0 0 0,7-41 0,-6 58 0,0 0 0,0 1 0,0-1 0,1 0 0,0 1 0,0-1 0,1 1 0,0 0 0,0 0 0,0 1 0,1-1 0,0 1 0,0 0 0,0 0 0,1 0 0,11-7 0,183-89 0,-163 84 0,-5 3 0,1 2 0,0 1 0,0 2 0,1 1 0,40-4 0,18 0 0,-47 5 0,70-1 0,597 9 0,-693 0 0,1 1 0,32 7 0,34 4 0,637-11 0,-353-4 0,87 2 0,-437-2 0,-1 1 0,33-9 0,35-3 0,263 12 0,-167 3 0,-158-4 0,0-1 0,0-1 0,-1-1 0,32-11 0,19-4 0,17-6 0,-91 26 0,-1 0 0,0 0 0,0 0 0,1 0 0,-1 0 0,0 0 0,0-1 0,1 1 0,-1 0 0,0 0 0,0 0 0,1 0 0,-1 0 0,0 0 0,0-1 0,0 1 0,1 0 0,-1 0 0,0 0 0,0-1 0,0 1 0,0 0 0,1 0 0,-1 0 0,0-1 0,0 1 0,0 0 0,0 0 0,0-1 0,0 1 0,0 0 0,0 0 0,0-1 0,0 1 0,0 0 0,0 0 0,0-1 0,0 1 0,0 0 0,0 0 0,0-1 0,0 1 0,0 0 0,0 0 0,0-1 0,-14-9 0,-27-6 0,37 15 0,-39-17 0,1-2 0,-57-35 0,-22-12 0,91 50 0,0-1 0,2-2 0,0-1 0,1-1 0,-43-46 0,70 68 0,-1 0 0,1-1 0,0 1 0,-1 0 0,1 0 0,0 0 0,-1 0 0,1-1 0,0 1 0,-1 0 0,1 0 0,0 0 0,0-1 0,-1 1 0,1 0 0,0-1 0,0 1 0,0 0 0,-1 0 0,1-1 0,0 1 0,0 0 0,0-1 0,0 1 0,0 0 0,-1-1 0,1 1 0,0-1 0,0 1 0,0 0 0,0-1 0,0 1 0,0 0 0,0-1 0,0 1 0,1 0 0,-1-1 0,0 1 0,0 0 0,0-1 0,0 1 0,0 0 0,0-1 0,1 1 0,-1 0 0,0-1 0,22 2 0,27 15 0,19 14 0,-53-25 0,0 1 0,0 1 0,-1 1 0,0 0 0,0 0 0,0 2 0,20 18 0,-11-4 0,0-1 0,2-1 0,0-1 0,2-1 0,32 18 0,85 47 0,-101-58 0,59 29 0,-100-55 0,0 0 0,0 0 0,-1 0 0,1-1 0,0 2 0,-1-1 0,1 0 0,0 0 0,-1 0 0,0 1 0,1-1 0,-1 1 0,0-1 0,0 1 0,1 0 0,-1-1 0,-1 1 0,1 0 0,0 0 0,0-1 0,-1 1 0,1 0 0,-1 0 0,1 0 0,-1 3 0,0-1 0,-1-1 0,1 1 0,-1 0 0,0-1 0,-1 1 0,1 0 0,-1-1 0,1 0 0,-1 1 0,0-1 0,0 0 0,-4 5 0,-5 4 0,0-1 0,0 0 0,-1 0 0,0-1 0,-20 13 0,-37 15 0,47-28 0,2 1 0,-1 1 0,2 1 0,0 1 0,-29 26 0,-78 62 0,55-47 118,27-22-1601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7T22:14:29.365"/>
    </inkml:context>
    <inkml:brush xml:id="br0">
      <inkml:brushProperty name="width" value="0.2" units="cm"/>
      <inkml:brushProperty name="height" value="0.2" units="cm"/>
      <inkml:brushProperty name="color" value="#AB008B"/>
    </inkml:brush>
  </inkml:definitions>
  <inkml:trace contextRef="#ctx0" brushRef="#br0">6860 4908 24575,'35'0'0,"-1"-1"0,1-1 0,48-10 0,-37 5 0,-1 2 0,1 2 0,87 5 0,-30 1 0,506-3 0,-590-1 0,0-1 0,34-8 0,-33 5 0,1 1 0,25-1 0,72-7 0,-79 6 0,57-1 0,870 8 0,-940 0 0,-1 2 0,30 6 0,43 3 0,11 1 0,-76-7 0,53 2 0,727-9 0,-783 2 0,55 11 0,-54-7 0,52 3 0,-54-9 0,0 2 0,0 2 0,46 8 0,-32-4 0,-1-1 0,2-3 0,-1-2 0,54-5 0,5 2 0,-4 0 0,108 4 0,-137 10 0,-50-7 0,0-2 0,26 2 0,-8-4 0,-8-1 0,0 1 0,0 2 0,36 7 0,-22-3 0,0-2 0,0-1 0,1-3 0,52-5 0,6 1 0,13 6 0,125-6 0,-172-10 0,-49 9 0,-1 0 0,29-1 0,29 5 0,-42 1 0,-1-2 0,1-1 0,54-10 0,-61 6 0,47-2 0,-45 6 0,44-9 0,-29 5 0,0 0 0,1 3 0,-1 2 0,47 5 0,12-1 0,-72-5 0,0-2 0,-1 0 0,59-18 0,-15 4 0,162-51 0,10 0 0,-225 63 0,0-1 0,0-1 0,0-1 0,-1 0 0,-1-2 0,1 0 0,-2-1 0,30-26 0,10-8 0,-48 39 0,0 0 0,-1 0 0,0 0 0,0-2 0,-1 1 0,0-1 0,-1 0 0,1 0 0,-2-1 0,7-12 0,113-207 0,-110 192 0,17-64 0,-5 12 0,-22 70 0,-2 1 0,0-1 0,-1 0 0,1-22 0,6-41 0,-3 37 0,-2-1 0,-2 1 0,-2-1 0,-8-68 0,5 101 0,-1 0 0,-1-1 0,1 1 0,-2 1 0,0-1 0,-1 1 0,0 0 0,-1 0 0,0 0 0,-1 1 0,0 0 0,0 1 0,-2 0 0,1 0 0,-1 1 0,0 0 0,-1 0 0,-15-8 0,-11-10 0,-2 2 0,0 1 0,-2 2 0,-71-28 0,-66-1 0,51 26 0,-51 0 0,10-1 0,133 21 0,-52 0 0,57 4 0,0-1 0,-53-10 0,40 5 0,0 2 0,0 2 0,-1 2 0,-51 4 0,-8 0 0,25-2 0,-123 18 0,163-15 0,-1-2 0,-40-3 0,-44 3 0,54 10 0,51-8 0,-2 0 0,-25 1 0,-6-5 0,21 0 0,0 1 0,1 1 0,-45 10 0,43-6 0,-59 3 0,-7 1 0,1 1 0,64-9 0,-54 11 0,43-6 0,-1-2 0,0-2 0,-1-2 0,-47-4 0,-11 0 0,74 4 0,-56 11 0,55-7 0,-53 3 0,53-9 0,1 2 0,-1 2 0,-45 8 0,45-5 0,0-3 0,0 0 0,-1-2 0,-39-3 0,-58 2 0,59 12 0,50-7 0,0-2 0,-27 2 0,-676-3 0,352-4 0,-164 2 0,515-1 0,-1-1 0,-32-8 0,-34-3 0,58 12 0,0-1 0,-54-10 0,39 5 0,-2 2 0,1 2 0,0 1 0,-49 6 0,-9-1 0,-609-3 0,692 1 0,1 1 0,-36 8 0,34-5 0,0-2 0,-26 2 0,-643-3 0,336-4 0,-54 2 0,389-1 0,-1-1 0,-34-9 0,33 7 0,-1 0 0,-25-1 0,-112 7 0,-65-4 0,155-10 0,49 8 0,0 0 0,-27-1 0,-39 5 0,50 1 0,1-1 0,-1-2 0,-66-12 0,73 9 0,0 1 0,0 1 0,-42 2 0,41 1 0,0 0 0,0-3 0,-35-6 0,36 4 0,-45-3 0,44 6 0,-44-9 0,45 6 0,-46-3 0,-27-5 0,70 8 0,0 2 0,0 0 0,-38 3 0,39 0 0,0 0 0,0-2 0,-49-10 0,51 7 0,-1 2 0,0 0 0,0 2 0,-33 2 0,31 1 0,0-2 0,1-2 0,-46-7 0,43 4 0,0 1 0,-47 0 0,-2 1 0,51-3 0,0-1 0,0-1 0,0-2 0,-54-25 0,82 34 0,-130-69 0,113 62 0,1-1 0,0-1 0,1 0 0,0-2 0,1 0 0,0-1 0,1 0 0,0-1 0,1-1 0,1-1 0,0 0 0,-16-25 0,-5-5 0,25 35 0,1-1 0,0 0 0,0 0 0,1-1 0,1-1 0,-11-26 0,-15-44 0,25 68 0,0 0 0,2-1 0,0 0 0,1 0 0,1-1 0,0 0 0,-2-28 0,6-750 0,2 345 0,-4 428 0,-1 0 0,0-1 0,-2 1 0,-11-31 0,-5-29 0,8 7 0,-18-74 0,-38-69 0,62 203 0,-2 1 0,1-1 0,-2 2 0,0-1 0,-1 2 0,0-1 0,-1 1 0,-26-21 0,5 3 0,25 23 0,-1 1 0,0 0 0,0 1 0,-1 0 0,0 0 0,0 1 0,0 0 0,-18-5 0,-8 0 0,-48-7 0,23 5 0,15 6 0,-1 1 0,0 2 0,-79 6 0,21 0 0,-606-3 0,689 1 0,0 2 0,-38 8 0,12-1 0,-79 16 0,73-15 0,33-6 0,-1-1 0,-33 2 0,30-3 0,1 1 0,0 1 0,0 1 0,0 1 0,1 2 0,0 0 0,1 1 0,-23 14 0,16-9 0,18-8 0,1 0 0,1 1 0,-1 0 0,2 0 0,-1 1 0,1 0 0,-12 18 0,-19 20 0,19-25 0,1 0 0,2 1 0,0 1 0,2 1 0,0 0 0,2 1 0,1 1 0,1 0 0,-13 47 0,13-30 0,3-1 0,1 1 0,2 1 0,1 49 0,5 389 0,-2-463 0,-1-1 0,-8 33 0,-2 35 0,13 17 0,-2 45 0,-24-20 0,-2 47 0,16-100 0,5-34 0,-3 69 0,8-75 0,-10 54 0,5-54 0,-1 55 0,8 520 0,1-591 0,0-1 0,7 33 0,4 34 0,0 33 0,-7-81 0,1 59 0,-4-50 0,2 0 0,17 76 0,-1-10 0,-6-36 0,30 90 0,-34-127 0,28 60 0,-12-36 0,55 173 0,-67-191 0,-5-11 0,2 0 0,22 43 0,-29-69 0,1-1 0,0 1 0,0-1 0,1-1 0,0 1 0,0-1 0,1 0 0,0-1 0,0 0 0,17 9 0,6 1 0,61 22 0,-22-11 0,-8 1 0,96 28 0,-59-40 0,-29-7 0,118 16 0,-88-13 0,-72-10 0,47 9 0,103 15 0,-132-19 0,0-2 0,1-3 0,82-4 0,-25-1 0,327 3 0,-414-1 0,-1-2 0,1 1 0,-1-2 0,0 0 0,0-1 0,27-13 0,-24 10 0,2 0 0,-1 2 0,32-7 0,18 7 0,0 3 0,73 5 0,-18 1 0,-97-4 0,1-2 0,28-6 0,-28 3 0,55-2 0,1133 8 0,-553 1 0,-639-3 0,-1-1 0,1-1 0,-1-1 0,33-11 0,18-4 0,125-30 0,-176 45 0,0 0 0,24-11 0,-48 16 0,1 0 0,-1 0 0,0 0 0,0 0 0,1 0 0,-1 0 0,0 0 0,0 0 0,1 0 0,-1 0 0,0 0 0,0 0 0,0-1 0,1 1 0,-1 0 0,0 0 0,0 0 0,0 0 0,0-1 0,1 1 0,-1 0 0,0 0 0,0 0 0,0-1 0,0 1 0,0 0 0,0 0 0,1 0 0,-1-1 0,0 1 0,0 0 0,0 0 0,0-1 0,0 1 0,0 0 0,0 0 0,0-1 0,0 1 0,0 0 0,0 0 0,0-1 0,0 1 0,-1 0 0,1 0 0,0-1 0,0 1 0,0 0 0,-14-10 0,-28-7 0,39 16 0,-46-13 0,-59-10 0,56 13 0,-52-16 0,84 21 0,0 1 0,-38-3 0,39 6 0,1-1 0,-1 0 0,1-2 0,-20-6 0,13 1 0,-4-1 0,1-2 0,-46-26 0,61 31 0,-1 0 0,-1 1 0,1 1 0,-1 1 0,0 0 0,-19-3 0,34 8 0,0 0 0,0 0 0,0 0 0,0 0 0,0 0 0,0 0 0,0 0 0,0 0 0,0 0 0,0 0 0,0 0 0,0 0 0,0 1 0,0-1 0,0 0 0,0 0 0,-1 0 0,1 0 0,0 0 0,0 0 0,0 0 0,0 0 0,0 0 0,0 0 0,0 0 0,0 0 0,0 0 0,0 0 0,0 0 0,0 0 0,0 0 0,0 0 0,0 0 0,0 0 0,-1 0 0,1 0 0,0 0 0,0 0 0,0 0 0,0 0 0,0 0 0,0 0 0,0 0 0,11 7 0,17 6 0,19 5 0,1-2 0,1-2 0,96 15 0,-93-18 0,24 2 0,-43-10 0,0 3 0,50 13 0,21 5 0,-88-22 0,1 1 0,-1 0 0,0 2 0,0 0 0,0 0 0,-1 2 0,26 14 0,-38-18 0,0 1 0,0 0 0,0 0 0,0 0 0,-1 0 0,1 1 0,-1-1 0,0 1 0,-1-1 0,1 1 0,-1 0 0,0 0 0,0 0 0,0-1 0,-1 1 0,1 0 0,-1 0 0,-1 6 0,0 6 0,0 0 0,-1-1 0,-1 0 0,-6 19 0,6-19 0,-2-1 0,0 0 0,0-1 0,-2 1 0,1-1 0,-2 0 0,0-1 0,-1 0 0,0 0 0,-1-1 0,0 0 0,-1 0 0,0-1 0,-1-1 0,-16 11 0,-13 3 0,-2-2 0,0-1 0,-1-3 0,-46 13 0,46-17 0,-1 2 0,2 2 0,0 2 0,-43 28 0,75-40-113,5-3-66,0-1 0,0 0 0,-1-1 1,1 1-1,-1-1 0,-8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7T22:18:14.263"/>
    </inkml:context>
    <inkml:brush xml:id="br0">
      <inkml:brushProperty name="width" value="0.2" units="cm"/>
      <inkml:brushProperty name="height" value="0.2" units="cm"/>
      <inkml:brushProperty name="color" value="#AB008B"/>
    </inkml:brush>
  </inkml:definitions>
  <inkml:trace contextRef="#ctx0" brushRef="#br0">0 32 24575,'1'1'0,"-1"1"0,0-1 0,1 0 0,-1 0 0,1 0 0,0 0 0,-1 0 0,1 0 0,0 0 0,0 0 0,0 0 0,0-1 0,-1 1 0,1 0 0,0 0 0,0-1 0,1 1 0,-1 0 0,0-1 0,0 1 0,0-1 0,0 0 0,0 1 0,1-1 0,-1 0 0,0 0 0,2 0 0,39 5 0,-37-4 0,25 1 0,0-1 0,0-1 0,0-1 0,0-2 0,0-1 0,-1-1 0,1-2 0,31-11 0,-36 11 0,0 2 0,0 0 0,1 2 0,0 1 0,-1 1 0,1 1 0,31 4 0,22-1 0,-39-2 0,0 1 0,58 10 0,-36-4 0,1-3 0,124-5 0,-68-3 0,542 3 0,-642-1 0,1-1 0,32-8 0,34-2 0,143 12-1365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7T22:18:23.215"/>
    </inkml:context>
    <inkml:brush xml:id="br0">
      <inkml:brushProperty name="width" value="0.2" units="cm"/>
      <inkml:brushProperty name="height" value="0.2" units="cm"/>
      <inkml:brushProperty name="color" value="#00A0D7"/>
    </inkml:brush>
  </inkml:definitions>
  <inkml:trace contextRef="#ctx0" brushRef="#br0">1 0 24575,'31'2'0,"-1"1"0,1 2 0,42 11 0,-43-8 0,1-2 0,-1-1 0,45 2 0,-50-5 0,0 0 0,26 6 0,-25-3 0,50 3 0,458-9 0,-514 0 0,-1-1 0,33-8 0,35-3 0,516 12 0,-291 3 0,-294-3 0,1-1 0,35-8 0,-34 5 0,0 1 0,26-1 0,233 6-1365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64526-A139-BCC6-4A93-4EE841EEDB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7B6623-E2D0-080A-6E28-DC6C2DA67B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2F1F76-63DE-3657-3788-DD224F69E0F0}"/>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5" name="Footer Placeholder 4">
            <a:extLst>
              <a:ext uri="{FF2B5EF4-FFF2-40B4-BE49-F238E27FC236}">
                <a16:creationId xmlns:a16="http://schemas.microsoft.com/office/drawing/2014/main" id="{D3B11C96-8B87-37B7-6D17-6FC3ACD38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F1B5-AEB6-E100-78DC-387C5E257C6E}"/>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3158518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DF02-2F2C-995C-4C8F-B1CAA2DEA4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56851A-1DD1-8068-22C3-8015382AA9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372C1-EFD2-9973-D82E-27EE2A0F117C}"/>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5" name="Footer Placeholder 4">
            <a:extLst>
              <a:ext uri="{FF2B5EF4-FFF2-40B4-BE49-F238E27FC236}">
                <a16:creationId xmlns:a16="http://schemas.microsoft.com/office/drawing/2014/main" id="{A183B153-23FF-3560-6D69-2E90F1332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C7C881-BCB6-90E6-B177-915BC2115A47}"/>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3054827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9B5601-D0CA-94DD-7ECC-B84071ED4A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96A9EB-8691-09B3-2F51-DF5265B575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9A98A-94F0-3D13-D102-DD063CF8008B}"/>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5" name="Footer Placeholder 4">
            <a:extLst>
              <a:ext uri="{FF2B5EF4-FFF2-40B4-BE49-F238E27FC236}">
                <a16:creationId xmlns:a16="http://schemas.microsoft.com/office/drawing/2014/main" id="{C991E7A3-AEFF-E933-3630-428293B3E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6A32D-FC52-1401-7C1D-3043EA8EDA21}"/>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409486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98776-A446-FE1F-0AEC-2E87401D0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5E6CB7-8DF4-1D04-5373-399016D032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40968C-8F41-9519-C631-21C93D57D5AB}"/>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5" name="Footer Placeholder 4">
            <a:extLst>
              <a:ext uri="{FF2B5EF4-FFF2-40B4-BE49-F238E27FC236}">
                <a16:creationId xmlns:a16="http://schemas.microsoft.com/office/drawing/2014/main" id="{04A85D37-BD11-8014-170E-8948941CD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C54F5-50A0-31E4-1537-2552E61BEC79}"/>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40339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A7239-D56D-63E2-FABA-E255538DA7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B3A612-1DEB-6E22-836E-37E74E165B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552451-944E-B928-D2CC-C2FDBA3142F3}"/>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5" name="Footer Placeholder 4">
            <a:extLst>
              <a:ext uri="{FF2B5EF4-FFF2-40B4-BE49-F238E27FC236}">
                <a16:creationId xmlns:a16="http://schemas.microsoft.com/office/drawing/2014/main" id="{E622180A-359B-E625-F9FB-830490585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67101-C3E6-C3ED-7F56-AF8E78A966C5}"/>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4243873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B7AD-A5D4-3A2A-87CD-B52D52A5F2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9661-13A1-FB17-2069-5CB241C178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7D0218-B4B3-B012-F708-99150BF5A6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9842E7-8F7B-DB7C-B03A-A96511A69552}"/>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6" name="Footer Placeholder 5">
            <a:extLst>
              <a:ext uri="{FF2B5EF4-FFF2-40B4-BE49-F238E27FC236}">
                <a16:creationId xmlns:a16="http://schemas.microsoft.com/office/drawing/2014/main" id="{E787D344-FC58-3536-BD49-4A4A8BD50A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5D0E3-F023-9048-11E1-3EB73C35363C}"/>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3823368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0C7E-D965-707E-BDA0-248DFE5B8E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B169A4-F9B5-8389-BCA6-8289ADA8E4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85DC7-FED9-D830-DFA6-0DB7E7EBD0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BED2B7-801D-A0FC-865F-7F5CA4BE16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27B692-12B0-8BF7-EAD6-F411E8CFFF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24298C-810B-E4DF-6A0F-7ADA708C373F}"/>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8" name="Footer Placeholder 7">
            <a:extLst>
              <a:ext uri="{FF2B5EF4-FFF2-40B4-BE49-F238E27FC236}">
                <a16:creationId xmlns:a16="http://schemas.microsoft.com/office/drawing/2014/main" id="{1CA3B6E2-9F1A-3981-0950-D7E82F857A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95872D-3E12-9AC3-9BB2-FB3770F87B24}"/>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2323178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60590-EDBE-7DD6-6670-E78D8DAE2F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AA19FE-7B38-DB46-A6B8-49468B80EAE9}"/>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4" name="Footer Placeholder 3">
            <a:extLst>
              <a:ext uri="{FF2B5EF4-FFF2-40B4-BE49-F238E27FC236}">
                <a16:creationId xmlns:a16="http://schemas.microsoft.com/office/drawing/2014/main" id="{EA49FB00-6570-CEBD-ACF5-E75DA61504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C5912D-EB43-D05C-FD73-058CB3385351}"/>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180075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F7566C-CB5D-17DF-698B-CA3800295D21}"/>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3" name="Footer Placeholder 2">
            <a:extLst>
              <a:ext uri="{FF2B5EF4-FFF2-40B4-BE49-F238E27FC236}">
                <a16:creationId xmlns:a16="http://schemas.microsoft.com/office/drawing/2014/main" id="{39BA0E60-CA08-6ADF-7C28-56AFB08000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DA35C1-111C-777C-678C-4871001F8DB7}"/>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1489125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A5596-6B60-F3EF-FDF8-BB96771F67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DB1549-708C-EA38-C7A3-4F12AF6355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D642AA-895B-3924-E2D7-5A77707D8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596F3-9971-078A-0706-53E0777AB82F}"/>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6" name="Footer Placeholder 5">
            <a:extLst>
              <a:ext uri="{FF2B5EF4-FFF2-40B4-BE49-F238E27FC236}">
                <a16:creationId xmlns:a16="http://schemas.microsoft.com/office/drawing/2014/main" id="{B70F496C-E601-BD0B-7F2F-A53A59C939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18FBE-6194-A860-B1EE-5BBD0031C096}"/>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90373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99C7-42E4-365E-139A-251189E360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23EF67-D18B-494D-502A-60776DC1F3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FFFD44-7507-DE83-6B0E-4175BA489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7EF46D-B071-4AA8-5705-DA290655ACDB}"/>
              </a:ext>
            </a:extLst>
          </p:cNvPr>
          <p:cNvSpPr>
            <a:spLocks noGrp="1"/>
          </p:cNvSpPr>
          <p:nvPr>
            <p:ph type="dt" sz="half" idx="10"/>
          </p:nvPr>
        </p:nvSpPr>
        <p:spPr/>
        <p:txBody>
          <a:bodyPr/>
          <a:lstStyle/>
          <a:p>
            <a:fld id="{9F3D5032-D818-4F68-81A3-FC862AC37E06}" type="datetimeFigureOut">
              <a:rPr lang="en-US" smtClean="0"/>
              <a:t>12/6/2024</a:t>
            </a:fld>
            <a:endParaRPr lang="en-US"/>
          </a:p>
        </p:txBody>
      </p:sp>
      <p:sp>
        <p:nvSpPr>
          <p:cNvPr id="6" name="Footer Placeholder 5">
            <a:extLst>
              <a:ext uri="{FF2B5EF4-FFF2-40B4-BE49-F238E27FC236}">
                <a16:creationId xmlns:a16="http://schemas.microsoft.com/office/drawing/2014/main" id="{D1F86C1F-D441-AA3E-94AC-9F9D83D9E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E0A63D-12FC-C600-65F4-2407604939E6}"/>
              </a:ext>
            </a:extLst>
          </p:cNvPr>
          <p:cNvSpPr>
            <a:spLocks noGrp="1"/>
          </p:cNvSpPr>
          <p:nvPr>
            <p:ph type="sldNum" sz="quarter" idx="12"/>
          </p:nvPr>
        </p:nvSpPr>
        <p:spPr/>
        <p:txBody>
          <a:bodyPr/>
          <a:lstStyle/>
          <a:p>
            <a:fld id="{D4103010-FA30-4EB9-94B1-BFB58D7AB5CE}" type="slidenum">
              <a:rPr lang="en-US" smtClean="0"/>
              <a:t>‹#›</a:t>
            </a:fld>
            <a:endParaRPr lang="en-US"/>
          </a:p>
        </p:txBody>
      </p:sp>
    </p:spTree>
    <p:extLst>
      <p:ext uri="{BB962C8B-B14F-4D97-AF65-F5344CB8AC3E}">
        <p14:creationId xmlns:p14="http://schemas.microsoft.com/office/powerpoint/2010/main" val="357513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341F81-1F36-76D4-159A-6C71BC63A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518B0E-E25A-B43E-C14A-B6CEE05EBB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1DDF8-4EFF-13BC-6E6C-EE136147BB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3D5032-D818-4F68-81A3-FC862AC37E06}" type="datetimeFigureOut">
              <a:rPr lang="en-US" smtClean="0"/>
              <a:t>12/6/2024</a:t>
            </a:fld>
            <a:endParaRPr lang="en-US"/>
          </a:p>
        </p:txBody>
      </p:sp>
      <p:sp>
        <p:nvSpPr>
          <p:cNvPr id="5" name="Footer Placeholder 4">
            <a:extLst>
              <a:ext uri="{FF2B5EF4-FFF2-40B4-BE49-F238E27FC236}">
                <a16:creationId xmlns:a16="http://schemas.microsoft.com/office/drawing/2014/main" id="{3B1496C2-5C5D-0C2A-9116-0A5B0FD32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F6804E4-4168-DFD6-09C3-E42B90D385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103010-FA30-4EB9-94B1-BFB58D7AB5CE}" type="slidenum">
              <a:rPr lang="en-US" smtClean="0"/>
              <a:t>‹#›</a:t>
            </a:fld>
            <a:endParaRPr lang="en-US"/>
          </a:p>
        </p:txBody>
      </p:sp>
    </p:spTree>
    <p:extLst>
      <p:ext uri="{BB962C8B-B14F-4D97-AF65-F5344CB8AC3E}">
        <p14:creationId xmlns:p14="http://schemas.microsoft.com/office/powerpoint/2010/main" val="2093665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2.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cross&#10;&#10;Description automatically generated">
            <a:extLst>
              <a:ext uri="{FF2B5EF4-FFF2-40B4-BE49-F238E27FC236}">
                <a16:creationId xmlns:a16="http://schemas.microsoft.com/office/drawing/2014/main" id="{44C3F314-BD61-2116-AD3F-8C3BDE4BADC9}"/>
              </a:ext>
            </a:extLst>
          </p:cNvPr>
          <p:cNvPicPr>
            <a:picLocks noChangeAspect="1"/>
          </p:cNvPicPr>
          <p:nvPr/>
        </p:nvPicPr>
        <p:blipFill>
          <a:blip r:embed="rId2">
            <a:extLst>
              <a:ext uri="{28A0092B-C50C-407E-A947-70E740481C1C}">
                <a14:useLocalDpi xmlns:a14="http://schemas.microsoft.com/office/drawing/2010/main" val="0"/>
              </a:ext>
            </a:extLst>
          </a:blip>
          <a:srcRect r="15733"/>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7BA842-C232-093A-396C-F9596DC093E8}"/>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Paper Prototype:</a:t>
            </a:r>
            <a:br>
              <a:rPr lang="en-US" sz="4800" dirty="0">
                <a:solidFill>
                  <a:schemeClr val="bg1"/>
                </a:solidFill>
              </a:rPr>
            </a:br>
            <a:r>
              <a:rPr lang="en-US" sz="4800" dirty="0">
                <a:solidFill>
                  <a:schemeClr val="bg1"/>
                </a:solidFill>
              </a:rPr>
              <a:t>The Royal Game of Ur</a:t>
            </a:r>
          </a:p>
        </p:txBody>
      </p:sp>
      <p:sp>
        <p:nvSpPr>
          <p:cNvPr id="3" name="Subtitle 2">
            <a:extLst>
              <a:ext uri="{FF2B5EF4-FFF2-40B4-BE49-F238E27FC236}">
                <a16:creationId xmlns:a16="http://schemas.microsoft.com/office/drawing/2014/main" id="{D5269C8C-5171-9A2A-160C-5EE9B4AE95DE}"/>
              </a:ext>
            </a:extLst>
          </p:cNvPr>
          <p:cNvSpPr>
            <a:spLocks noGrp="1"/>
          </p:cNvSpPr>
          <p:nvPr>
            <p:ph type="subTitle" idx="1"/>
          </p:nvPr>
        </p:nvSpPr>
        <p:spPr>
          <a:xfrm>
            <a:off x="477980" y="4872922"/>
            <a:ext cx="4023359" cy="1208141"/>
          </a:xfrm>
        </p:spPr>
        <p:txBody>
          <a:bodyPr>
            <a:normAutofit fontScale="77500" lnSpcReduction="20000"/>
          </a:bodyPr>
          <a:lstStyle/>
          <a:p>
            <a:pPr algn="l"/>
            <a:r>
              <a:rPr lang="en-US" sz="2000" dirty="0">
                <a:solidFill>
                  <a:schemeClr val="bg1"/>
                </a:solidFill>
              </a:rPr>
              <a:t>University of South Carolina</a:t>
            </a:r>
          </a:p>
          <a:p>
            <a:pPr algn="l"/>
            <a:r>
              <a:rPr lang="en-US" sz="2000" dirty="0">
                <a:solidFill>
                  <a:schemeClr val="bg1"/>
                </a:solidFill>
              </a:rPr>
              <a:t>ISAT/CSCI B145</a:t>
            </a:r>
          </a:p>
          <a:p>
            <a:pPr algn="l"/>
            <a:r>
              <a:rPr lang="en-US" sz="2000" dirty="0">
                <a:solidFill>
                  <a:schemeClr val="bg1"/>
                </a:solidFill>
              </a:rPr>
              <a:t>Final Project</a:t>
            </a:r>
          </a:p>
          <a:p>
            <a:pPr algn="l"/>
            <a:r>
              <a:rPr lang="en-US" sz="2000" dirty="0">
                <a:solidFill>
                  <a:schemeClr val="bg1"/>
                </a:solidFill>
              </a:rPr>
              <a:t>Ian Bickford</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45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D132D-0F91-5052-2FDC-078E6511FA56}"/>
            </a:ext>
          </a:extLst>
        </p:cNvPr>
        <p:cNvGrpSpPr/>
        <p:nvPr/>
      </p:nvGrpSpPr>
      <p:grpSpPr>
        <a:xfrm>
          <a:off x="0" y="0"/>
          <a:ext cx="0" cy="0"/>
          <a:chOff x="0" y="0"/>
          <a:chExt cx="0" cy="0"/>
        </a:xfrm>
      </p:grpSpPr>
      <p:sp>
        <p:nvSpPr>
          <p:cNvPr id="10" name="Down Arrow 7">
            <a:extLst>
              <a:ext uri="{FF2B5EF4-FFF2-40B4-BE49-F238E27FC236}">
                <a16:creationId xmlns:a16="http://schemas.microsoft.com/office/drawing/2014/main" id="{17BCD554-E10C-8039-A0B6-A061ED23C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8D43B-C5A4-2EDB-72F8-C6B080CC468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Physical Blank Feedback Form</a:t>
            </a:r>
          </a:p>
        </p:txBody>
      </p:sp>
      <p:pic>
        <p:nvPicPr>
          <p:cNvPr id="5" name="Picture 4" descr="A close-up of a paper&#10;&#10;Description automatically generated">
            <a:extLst>
              <a:ext uri="{FF2B5EF4-FFF2-40B4-BE49-F238E27FC236}">
                <a16:creationId xmlns:a16="http://schemas.microsoft.com/office/drawing/2014/main" id="{5145CD98-43AC-CED6-D9D2-602BFEE65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38986"/>
            <a:ext cx="3600665" cy="4798243"/>
          </a:xfrm>
          <a:prstGeom prst="rect">
            <a:avLst/>
          </a:prstGeom>
        </p:spPr>
      </p:pic>
    </p:spTree>
    <p:extLst>
      <p:ext uri="{BB962C8B-B14F-4D97-AF65-F5344CB8AC3E}">
        <p14:creationId xmlns:p14="http://schemas.microsoft.com/office/powerpoint/2010/main" val="230155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4EB5B-F00F-2F90-C948-76F4A8EFF230}"/>
              </a:ext>
            </a:extLst>
          </p:cNvPr>
          <p:cNvSpPr>
            <a:spLocks noGrp="1"/>
          </p:cNvSpPr>
          <p:nvPr>
            <p:ph type="title"/>
          </p:nvPr>
        </p:nvSpPr>
        <p:spPr>
          <a:xfrm>
            <a:off x="838200" y="1641752"/>
            <a:ext cx="4391025" cy="1323439"/>
          </a:xfrm>
        </p:spPr>
        <p:txBody>
          <a:bodyPr anchor="t">
            <a:normAutofit/>
          </a:bodyPr>
          <a:lstStyle/>
          <a:p>
            <a:r>
              <a:rPr lang="en-US" sz="4000" dirty="0">
                <a:solidFill>
                  <a:schemeClr val="bg1"/>
                </a:solidFill>
              </a:rPr>
              <a:t>Game Route: </a:t>
            </a:r>
            <a:br>
              <a:rPr lang="en-US" sz="4000" dirty="0">
                <a:solidFill>
                  <a:schemeClr val="bg1"/>
                </a:solidFill>
              </a:rPr>
            </a:br>
            <a:r>
              <a:rPr lang="en-US" sz="4000" dirty="0">
                <a:solidFill>
                  <a:schemeClr val="bg1"/>
                </a:solidFill>
              </a:rPr>
              <a:t>JFR Masters Route</a:t>
            </a:r>
          </a:p>
        </p:txBody>
      </p:sp>
      <p:sp>
        <p:nvSpPr>
          <p:cNvPr id="9" name="Content Placeholder 8">
            <a:extLst>
              <a:ext uri="{FF2B5EF4-FFF2-40B4-BE49-F238E27FC236}">
                <a16:creationId xmlns:a16="http://schemas.microsoft.com/office/drawing/2014/main" id="{AB0EF2CC-0301-E86D-3B53-93CBAEC3C4ED}"/>
              </a:ext>
            </a:extLst>
          </p:cNvPr>
          <p:cNvSpPr>
            <a:spLocks noGrp="1"/>
          </p:cNvSpPr>
          <p:nvPr>
            <p:ph idx="1"/>
          </p:nvPr>
        </p:nvSpPr>
        <p:spPr>
          <a:xfrm>
            <a:off x="838200" y="3146400"/>
            <a:ext cx="4391025" cy="2454300"/>
          </a:xfrm>
        </p:spPr>
        <p:txBody>
          <a:bodyPr>
            <a:normAutofit fontScale="70000" lnSpcReduction="20000"/>
          </a:bodyPr>
          <a:lstStyle/>
          <a:p>
            <a:r>
              <a:rPr lang="en-US" sz="2400" dirty="0">
                <a:solidFill>
                  <a:schemeClr val="bg1">
                    <a:alpha val="80000"/>
                  </a:schemeClr>
                </a:solidFill>
              </a:rPr>
              <a:t>Once a piece has entered the center war lane, using this route, that piece is no longer safe. The ideology behind this being the route that I chose, is that much like in real war, once you are on the battlefield, you are not safe until you are off the battlefield.</a:t>
            </a:r>
          </a:p>
          <a:p>
            <a:r>
              <a:rPr lang="en-US" sz="2400" dirty="0">
                <a:solidFill>
                  <a:schemeClr val="bg1">
                    <a:alpha val="80000"/>
                  </a:schemeClr>
                </a:solidFill>
              </a:rPr>
              <a:t>I would also like to note that the middle rosette on my board is </a:t>
            </a:r>
            <a:r>
              <a:rPr lang="en-US" sz="2400" b="1" u="sng" dirty="0">
                <a:solidFill>
                  <a:schemeClr val="bg1">
                    <a:alpha val="80000"/>
                  </a:schemeClr>
                </a:solidFill>
              </a:rPr>
              <a:t>NOT</a:t>
            </a:r>
            <a:r>
              <a:rPr lang="en-US" sz="2400" dirty="0">
                <a:solidFill>
                  <a:schemeClr val="bg1">
                    <a:alpha val="80000"/>
                  </a:schemeClr>
                </a:solidFill>
              </a:rPr>
              <a:t> a safe space, for the same reason listed above.</a:t>
            </a:r>
          </a:p>
        </p:txBody>
      </p:sp>
      <p:pic>
        <p:nvPicPr>
          <p:cNvPr id="5" name="Content Placeholder 4" descr="A colorful game board&#10;&#10;Description automatically generated with medium confidence">
            <a:extLst>
              <a:ext uri="{FF2B5EF4-FFF2-40B4-BE49-F238E27FC236}">
                <a16:creationId xmlns:a16="http://schemas.microsoft.com/office/drawing/2014/main" id="{14618762-749D-94C1-6F1E-3FA953174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163910" y="127673"/>
            <a:ext cx="3073492" cy="653934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11AC0C8-8062-0DA9-EBAD-41939FFF02E8}"/>
                  </a:ext>
                </a:extLst>
              </p14:cNvPr>
              <p14:cNvContentPartPr/>
              <p14:nvPr/>
            </p14:nvContentPartPr>
            <p14:xfrm>
              <a:off x="5988384" y="2488896"/>
              <a:ext cx="5304960" cy="1653480"/>
            </p14:xfrm>
          </p:contentPart>
        </mc:Choice>
        <mc:Fallback xmlns="">
          <p:pic>
            <p:nvPicPr>
              <p:cNvPr id="8" name="Ink 7">
                <a:extLst>
                  <a:ext uri="{FF2B5EF4-FFF2-40B4-BE49-F238E27FC236}">
                    <a16:creationId xmlns:a16="http://schemas.microsoft.com/office/drawing/2014/main" id="{E11AC0C8-8062-0DA9-EBAD-41939FFF02E8}"/>
                  </a:ext>
                </a:extLst>
              </p:cNvPr>
              <p:cNvPicPr/>
              <p:nvPr/>
            </p:nvPicPr>
            <p:blipFill>
              <a:blip r:embed="rId4"/>
              <a:stretch>
                <a:fillRect/>
              </a:stretch>
            </p:blipFill>
            <p:spPr>
              <a:xfrm>
                <a:off x="5952744" y="2453256"/>
                <a:ext cx="5376600" cy="172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59663FA-D386-8B61-69D2-7D8608EA70EB}"/>
                  </a:ext>
                </a:extLst>
              </p14:cNvPr>
              <p14:cNvContentPartPr/>
              <p14:nvPr/>
            </p14:nvContentPartPr>
            <p14:xfrm>
              <a:off x="5824224" y="2448576"/>
              <a:ext cx="5452560" cy="2012400"/>
            </p14:xfrm>
          </p:contentPart>
        </mc:Choice>
        <mc:Fallback xmlns="">
          <p:pic>
            <p:nvPicPr>
              <p:cNvPr id="11" name="Ink 10">
                <a:extLst>
                  <a:ext uri="{FF2B5EF4-FFF2-40B4-BE49-F238E27FC236}">
                    <a16:creationId xmlns:a16="http://schemas.microsoft.com/office/drawing/2014/main" id="{259663FA-D386-8B61-69D2-7D8608EA70EB}"/>
                  </a:ext>
                </a:extLst>
              </p:cNvPr>
              <p:cNvPicPr/>
              <p:nvPr/>
            </p:nvPicPr>
            <p:blipFill>
              <a:blip r:embed="rId6"/>
              <a:stretch>
                <a:fillRect/>
              </a:stretch>
            </p:blipFill>
            <p:spPr>
              <a:xfrm>
                <a:off x="5788224" y="2412576"/>
                <a:ext cx="5524200" cy="2084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9B765D9E-315A-AE62-7F77-0DA965E1F628}"/>
                  </a:ext>
                </a:extLst>
              </p14:cNvPr>
              <p14:cNvContentPartPr/>
              <p14:nvPr/>
            </p14:nvContentPartPr>
            <p14:xfrm>
              <a:off x="6812064" y="518616"/>
              <a:ext cx="851400" cy="22320"/>
            </p14:xfrm>
          </p:contentPart>
        </mc:Choice>
        <mc:Fallback xmlns="">
          <p:pic>
            <p:nvPicPr>
              <p:cNvPr id="16" name="Ink 15">
                <a:extLst>
                  <a:ext uri="{FF2B5EF4-FFF2-40B4-BE49-F238E27FC236}">
                    <a16:creationId xmlns:a16="http://schemas.microsoft.com/office/drawing/2014/main" id="{9B765D9E-315A-AE62-7F77-0DA965E1F628}"/>
                  </a:ext>
                </a:extLst>
              </p:cNvPr>
              <p:cNvPicPr/>
              <p:nvPr/>
            </p:nvPicPr>
            <p:blipFill>
              <a:blip r:embed="rId8"/>
              <a:stretch>
                <a:fillRect/>
              </a:stretch>
            </p:blipFill>
            <p:spPr>
              <a:xfrm>
                <a:off x="6776064" y="482616"/>
                <a:ext cx="9230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F3455CA6-F457-F4B0-9B77-F78FC3010996}"/>
                  </a:ext>
                </a:extLst>
              </p14:cNvPr>
              <p14:cNvContentPartPr/>
              <p14:nvPr/>
            </p14:nvContentPartPr>
            <p14:xfrm>
              <a:off x="6866784" y="1179576"/>
              <a:ext cx="942480" cy="28080"/>
            </p14:xfrm>
          </p:contentPart>
        </mc:Choice>
        <mc:Fallback xmlns="">
          <p:pic>
            <p:nvPicPr>
              <p:cNvPr id="17" name="Ink 16">
                <a:extLst>
                  <a:ext uri="{FF2B5EF4-FFF2-40B4-BE49-F238E27FC236}">
                    <a16:creationId xmlns:a16="http://schemas.microsoft.com/office/drawing/2014/main" id="{F3455CA6-F457-F4B0-9B77-F78FC3010996}"/>
                  </a:ext>
                </a:extLst>
              </p:cNvPr>
              <p:cNvPicPr/>
              <p:nvPr/>
            </p:nvPicPr>
            <p:blipFill>
              <a:blip r:embed="rId10"/>
              <a:stretch>
                <a:fillRect/>
              </a:stretch>
            </p:blipFill>
            <p:spPr>
              <a:xfrm>
                <a:off x="6831144" y="1143576"/>
                <a:ext cx="1014120" cy="99720"/>
              </a:xfrm>
              <a:prstGeom prst="rect">
                <a:avLst/>
              </a:prstGeom>
            </p:spPr>
          </p:pic>
        </mc:Fallback>
      </mc:AlternateContent>
      <p:sp>
        <p:nvSpPr>
          <p:cNvPr id="18" name="TextBox 17">
            <a:extLst>
              <a:ext uri="{FF2B5EF4-FFF2-40B4-BE49-F238E27FC236}">
                <a16:creationId xmlns:a16="http://schemas.microsoft.com/office/drawing/2014/main" id="{633B054F-8C08-6F18-3A54-1BFF78B94711}"/>
              </a:ext>
            </a:extLst>
          </p:cNvPr>
          <p:cNvSpPr txBox="1"/>
          <p:nvPr/>
        </p:nvSpPr>
        <p:spPr>
          <a:xfrm>
            <a:off x="7663464" y="329134"/>
            <a:ext cx="1936684" cy="369332"/>
          </a:xfrm>
          <a:prstGeom prst="rect">
            <a:avLst/>
          </a:prstGeom>
          <a:noFill/>
        </p:spPr>
        <p:txBody>
          <a:bodyPr wrap="none" rtlCol="0">
            <a:spAutoFit/>
          </a:bodyPr>
          <a:lstStyle/>
          <a:p>
            <a:r>
              <a:rPr lang="en-US" dirty="0">
                <a:solidFill>
                  <a:schemeClr val="bg1"/>
                </a:solidFill>
              </a:rPr>
              <a:t>= Player 1’s Route</a:t>
            </a:r>
          </a:p>
        </p:txBody>
      </p:sp>
      <p:sp>
        <p:nvSpPr>
          <p:cNvPr id="19" name="TextBox 18">
            <a:extLst>
              <a:ext uri="{FF2B5EF4-FFF2-40B4-BE49-F238E27FC236}">
                <a16:creationId xmlns:a16="http://schemas.microsoft.com/office/drawing/2014/main" id="{5BBD5B54-EF58-D4AB-9369-589D9411DDA3}"/>
              </a:ext>
            </a:extLst>
          </p:cNvPr>
          <p:cNvSpPr txBox="1"/>
          <p:nvPr/>
        </p:nvSpPr>
        <p:spPr>
          <a:xfrm>
            <a:off x="7810788" y="992454"/>
            <a:ext cx="1936684" cy="369332"/>
          </a:xfrm>
          <a:prstGeom prst="rect">
            <a:avLst/>
          </a:prstGeom>
          <a:noFill/>
        </p:spPr>
        <p:txBody>
          <a:bodyPr wrap="none" rtlCol="0">
            <a:spAutoFit/>
          </a:bodyPr>
          <a:lstStyle/>
          <a:p>
            <a:r>
              <a:rPr lang="en-US" dirty="0">
                <a:solidFill>
                  <a:schemeClr val="bg1"/>
                </a:solidFill>
              </a:rPr>
              <a:t>= Player 2’s Route</a:t>
            </a:r>
          </a:p>
        </p:txBody>
      </p:sp>
    </p:spTree>
    <p:extLst>
      <p:ext uri="{BB962C8B-B14F-4D97-AF65-F5344CB8AC3E}">
        <p14:creationId xmlns:p14="http://schemas.microsoft.com/office/powerpoint/2010/main" val="108785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7ECC720-5340-D763-2F13-67103D73933D}"/>
              </a:ext>
            </a:extLst>
          </p:cNvPr>
          <p:cNvSpPr>
            <a:spLocks noGrp="1"/>
          </p:cNvSpPr>
          <p:nvPr>
            <p:ph idx="1"/>
          </p:nvPr>
        </p:nvSpPr>
        <p:spPr>
          <a:xfrm>
            <a:off x="4447308" y="591344"/>
            <a:ext cx="6906491" cy="5585619"/>
          </a:xfrm>
        </p:spPr>
        <p:txBody>
          <a:bodyPr anchor="ctr">
            <a:normAutofit/>
          </a:bodyPr>
          <a:lstStyle/>
          <a:p>
            <a:pPr marL="0" marR="0" indent="0">
              <a:spcBef>
                <a:spcPts val="0"/>
              </a:spcBef>
              <a:spcAft>
                <a:spcPts val="800"/>
              </a:spcAft>
              <a:buNone/>
            </a:pPr>
            <a:r>
              <a:rPr lang="en-US" sz="11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100" b="1"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Royal Game of Ur Rules</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Merge of Irving Finkel vs Tom Scott and original Irving Finkel Rules, with modifications.</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JFR Masters Route used, reference included route map for details.</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pP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 player may choose any piece they wish to move as long as the result of that move lands the piece either on a vacant space, or within a war engagement with an opposing player’s piece. (This also applies to starting a piece on the board) </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pP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If a player rolls a number that lands their piece on a rosette, that player gets to roll again and can choose to either move that same piece again or move a different piece. </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pP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An exact dice throw is required to get a piece off the board or to start a war engagement with another player. (i.e. If your piece is 3 spaces away from being off the board, you must roll a 3 to travel the 2 spaces to the end of the board and the 1 space off the board. Likewise, if a player you want to attack is 3 spaces away, you must roll a 3 to engage in war with them.) </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pP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Seven pieces are used for both players to control.</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pP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You win the game when all 7 of your pieces make it off the board. Additionally, there is another way to win using the 1</a:t>
            </a:r>
            <a:r>
              <a:rPr lang="en-US" sz="1100" kern="100" baseline="300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st</a:t>
            </a: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modification found below.  </a:t>
            </a:r>
            <a:endParaRPr lang="en-US" sz="1100" kern="10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buNone/>
            </a:pP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pPr>
            <a:r>
              <a:rPr lang="en-US" sz="1100" b="1"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Modification 1:</a:t>
            </a: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Each piece has an assigned tier level associated with them. These tiers range from 1-3, and there will be 3 tier I pieces, 3 tier II pieces, and 1 tier III piece for each player. These tiers represent classes in the ancient city of Ur, with the lone tier III piece on each side representing “The King”. If “The King” of either side is lost, that player that lost their “King” automatically loses the game. </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pPr>
            <a:r>
              <a:rPr lang="en-US" sz="1100" b="1"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Modification 2:</a:t>
            </a: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 player is said to be engaged in war when a piece lands on a space that is occupied by an opposing player’s piece. However, that player does not automatically capture that piece. Instead, you “engage in war”, where the 2 pieces will have a chance to win the fight. This is done by using the previously mentioned tier system. To engage in war, each piece takes turns rolling a die. The tier of the piece determines the number of dice rolls that the player gets to roll. The highest of all dice rolls is used for the outcome of the battle, favoring the defending player in the event of a tie (the player that occupied the space first.) </a:t>
            </a:r>
          </a:p>
          <a:p>
            <a:pPr>
              <a:spcBef>
                <a:spcPts val="0"/>
              </a:spcBef>
            </a:pPr>
            <a:r>
              <a:rPr lang="en-US" sz="1100" b="1"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Dice Rolls Mapping for Movement:</a:t>
            </a:r>
            <a:r>
              <a:rPr lang="en-US" sz="11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1-1, 2-2, 3-3, 4-4, 5-0, 6- (Roll again as if you didn’t roll a 6, this is to ensure each distance of movement has an equal chance to be rolled.)</a:t>
            </a:r>
            <a:endParaRPr lang="en-US" sz="11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1100" dirty="0"/>
          </a:p>
        </p:txBody>
      </p:sp>
    </p:spTree>
    <p:extLst>
      <p:ext uri="{BB962C8B-B14F-4D97-AF65-F5344CB8AC3E}">
        <p14:creationId xmlns:p14="http://schemas.microsoft.com/office/powerpoint/2010/main" val="3576736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15769-2F5A-9B0F-B367-107390C1BFC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Physical Gameboard</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Picture</a:t>
            </a:r>
          </a:p>
        </p:txBody>
      </p:sp>
      <p:pic>
        <p:nvPicPr>
          <p:cNvPr id="5" name="Content Placeholder 4" descr="A colorful game board&#10;&#10;Description automatically generated with medium confidence">
            <a:extLst>
              <a:ext uri="{FF2B5EF4-FFF2-40B4-BE49-F238E27FC236}">
                <a16:creationId xmlns:a16="http://schemas.microsoft.com/office/drawing/2014/main" id="{26CA9712-03D8-B375-6B6B-0528AA9B0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574201" y="37485"/>
            <a:ext cx="3186928" cy="6780700"/>
          </a:xfrm>
          <a:prstGeom prst="rect">
            <a:avLst/>
          </a:prstGeom>
        </p:spPr>
      </p:pic>
    </p:spTree>
    <p:extLst>
      <p:ext uri="{BB962C8B-B14F-4D97-AF65-F5344CB8AC3E}">
        <p14:creationId xmlns:p14="http://schemas.microsoft.com/office/powerpoint/2010/main" val="1427766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ED31166-0AAE-3C8A-D759-DEDA3D3E4C74}"/>
            </a:ext>
          </a:extLst>
        </p:cNvPr>
        <p:cNvGrpSpPr/>
        <p:nvPr/>
      </p:nvGrpSpPr>
      <p:grpSpPr>
        <a:xfrm>
          <a:off x="0" y="0"/>
          <a:ext cx="0" cy="0"/>
          <a:chOff x="0" y="0"/>
          <a:chExt cx="0" cy="0"/>
        </a:xfrm>
      </p:grpSpPr>
      <p:sp>
        <p:nvSpPr>
          <p:cNvPr id="10" name="Down Arrow 7">
            <a:extLst>
              <a:ext uri="{FF2B5EF4-FFF2-40B4-BE49-F238E27FC236}">
                <a16:creationId xmlns:a16="http://schemas.microsoft.com/office/drawing/2014/main" id="{F6DF7379-80A4-C8A1-E513-A66B8AB4A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287AD-84D7-1899-BEFC-D5925673825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Physical Paper Route</a:t>
            </a:r>
            <a:endParaRPr lang="en-US" sz="3600" kern="1200" dirty="0">
              <a:solidFill>
                <a:srgbClr val="FFFFFF"/>
              </a:solidFill>
              <a:latin typeface="+mj-lt"/>
              <a:ea typeface="+mj-ea"/>
              <a:cs typeface="+mj-cs"/>
            </a:endParaRPr>
          </a:p>
        </p:txBody>
      </p:sp>
      <p:pic>
        <p:nvPicPr>
          <p:cNvPr id="4" name="Picture 3" descr="A diagram of a game&#10;&#10;Description automatically generated">
            <a:extLst>
              <a:ext uri="{FF2B5EF4-FFF2-40B4-BE49-F238E27FC236}">
                <a16:creationId xmlns:a16="http://schemas.microsoft.com/office/drawing/2014/main" id="{44BD93E1-5D11-D3D0-BFAF-3F69766DB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150090" y="808386"/>
            <a:ext cx="3650772" cy="4865016"/>
          </a:xfrm>
          <a:prstGeom prst="rect">
            <a:avLst/>
          </a:prstGeom>
        </p:spPr>
      </p:pic>
    </p:spTree>
    <p:extLst>
      <p:ext uri="{BB962C8B-B14F-4D97-AF65-F5344CB8AC3E}">
        <p14:creationId xmlns:p14="http://schemas.microsoft.com/office/powerpoint/2010/main" val="72178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7D8AF9-6507-3C67-53B0-19D7B43F4084}"/>
            </a:ext>
          </a:extLst>
        </p:cNvPr>
        <p:cNvGrpSpPr/>
        <p:nvPr/>
      </p:nvGrpSpPr>
      <p:grpSpPr>
        <a:xfrm>
          <a:off x="0" y="0"/>
          <a:ext cx="0" cy="0"/>
          <a:chOff x="0" y="0"/>
          <a:chExt cx="0" cy="0"/>
        </a:xfrm>
      </p:grpSpPr>
      <p:sp>
        <p:nvSpPr>
          <p:cNvPr id="10" name="Down Arrow 7">
            <a:extLst>
              <a:ext uri="{FF2B5EF4-FFF2-40B4-BE49-F238E27FC236}">
                <a16:creationId xmlns:a16="http://schemas.microsoft.com/office/drawing/2014/main" id="{AEFA2FFD-E5B5-7044-73A3-A0966D9A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BAD80-7CF4-1DF9-A126-4C418C7056E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Physical Paper Rules</a:t>
            </a:r>
            <a:endParaRPr lang="en-US" sz="3600" kern="1200" dirty="0">
              <a:solidFill>
                <a:srgbClr val="FFFFFF"/>
              </a:solidFill>
              <a:latin typeface="+mj-lt"/>
              <a:ea typeface="+mj-ea"/>
              <a:cs typeface="+mj-cs"/>
            </a:endParaRPr>
          </a:p>
        </p:txBody>
      </p:sp>
      <p:pic>
        <p:nvPicPr>
          <p:cNvPr id="5" name="Picture 4" descr="A close-up of a paper&#10;&#10;Description automatically generated">
            <a:extLst>
              <a:ext uri="{FF2B5EF4-FFF2-40B4-BE49-F238E27FC236}">
                <a16:creationId xmlns:a16="http://schemas.microsoft.com/office/drawing/2014/main" id="{D97921E3-3B29-B85A-2870-E457D6043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68497"/>
            <a:ext cx="4012326" cy="5346822"/>
          </a:xfrm>
          <a:prstGeom prst="rect">
            <a:avLst/>
          </a:prstGeom>
        </p:spPr>
      </p:pic>
    </p:spTree>
    <p:extLst>
      <p:ext uri="{BB962C8B-B14F-4D97-AF65-F5344CB8AC3E}">
        <p14:creationId xmlns:p14="http://schemas.microsoft.com/office/powerpoint/2010/main" val="1236514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1F098D-7FB9-E384-474D-A106C7D3AC4C}"/>
            </a:ext>
          </a:extLst>
        </p:cNvPr>
        <p:cNvGrpSpPr/>
        <p:nvPr/>
      </p:nvGrpSpPr>
      <p:grpSpPr>
        <a:xfrm>
          <a:off x="0" y="0"/>
          <a:ext cx="0" cy="0"/>
          <a:chOff x="0" y="0"/>
          <a:chExt cx="0" cy="0"/>
        </a:xfrm>
      </p:grpSpPr>
      <p:sp>
        <p:nvSpPr>
          <p:cNvPr id="10" name="Down Arrow 7">
            <a:extLst>
              <a:ext uri="{FF2B5EF4-FFF2-40B4-BE49-F238E27FC236}">
                <a16:creationId xmlns:a16="http://schemas.microsoft.com/office/drawing/2014/main" id="{52F4FA58-5C45-483A-1533-8AEEB347D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9A9B8-0FB4-5D73-93FF-59704B6E72A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Physical Paper Player Pieces</a:t>
            </a:r>
            <a:endParaRPr lang="en-US" sz="3600" kern="1200" dirty="0">
              <a:solidFill>
                <a:srgbClr val="FFFFFF"/>
              </a:solidFill>
              <a:latin typeface="+mj-lt"/>
              <a:ea typeface="+mj-ea"/>
              <a:cs typeface="+mj-cs"/>
            </a:endParaRPr>
          </a:p>
        </p:txBody>
      </p:sp>
      <p:pic>
        <p:nvPicPr>
          <p:cNvPr id="4" name="Picture 3" descr="A group of white paper with green and red writing on it&#10;&#10;Description automatically generated">
            <a:extLst>
              <a:ext uri="{FF2B5EF4-FFF2-40B4-BE49-F238E27FC236}">
                <a16:creationId xmlns:a16="http://schemas.microsoft.com/office/drawing/2014/main" id="{50803578-0411-7FB9-D767-614C78249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09442"/>
            <a:ext cx="3499104" cy="4662903"/>
          </a:xfrm>
          <a:prstGeom prst="rect">
            <a:avLst/>
          </a:prstGeom>
        </p:spPr>
      </p:pic>
    </p:spTree>
    <p:extLst>
      <p:ext uri="{BB962C8B-B14F-4D97-AF65-F5344CB8AC3E}">
        <p14:creationId xmlns:p14="http://schemas.microsoft.com/office/powerpoint/2010/main" val="166337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B298F9F-A4CC-D29D-96F4-8C67D2047CC2}"/>
            </a:ext>
          </a:extLst>
        </p:cNvPr>
        <p:cNvGrpSpPr/>
        <p:nvPr/>
      </p:nvGrpSpPr>
      <p:grpSpPr>
        <a:xfrm>
          <a:off x="0" y="0"/>
          <a:ext cx="0" cy="0"/>
          <a:chOff x="0" y="0"/>
          <a:chExt cx="0" cy="0"/>
        </a:xfrm>
      </p:grpSpPr>
      <p:sp>
        <p:nvSpPr>
          <p:cNvPr id="10" name="Down Arrow 7">
            <a:extLst>
              <a:ext uri="{FF2B5EF4-FFF2-40B4-BE49-F238E27FC236}">
                <a16:creationId xmlns:a16="http://schemas.microsoft.com/office/drawing/2014/main" id="{A53FD3AB-40F2-09E1-D49A-AAD096815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E9B76-A1FD-9B79-72E6-2440893D22B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Physical Die Used (Normal 6-sided die)</a:t>
            </a:r>
            <a:endParaRPr lang="en-US" sz="3600" kern="1200" dirty="0">
              <a:solidFill>
                <a:srgbClr val="FFFFFF"/>
              </a:solidFill>
              <a:latin typeface="+mj-lt"/>
              <a:ea typeface="+mj-ea"/>
              <a:cs typeface="+mj-cs"/>
            </a:endParaRPr>
          </a:p>
        </p:txBody>
      </p:sp>
      <p:pic>
        <p:nvPicPr>
          <p:cNvPr id="5" name="Picture 4" descr="A red dice on a space background&#10;&#10;Description automatically generated">
            <a:extLst>
              <a:ext uri="{FF2B5EF4-FFF2-40B4-BE49-F238E27FC236}">
                <a16:creationId xmlns:a16="http://schemas.microsoft.com/office/drawing/2014/main" id="{6B240B97-2390-E091-8C82-F097F241E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54514"/>
            <a:ext cx="2681046" cy="3572759"/>
          </a:xfrm>
          <a:prstGeom prst="rect">
            <a:avLst/>
          </a:prstGeom>
        </p:spPr>
      </p:pic>
    </p:spTree>
    <p:extLst>
      <p:ext uri="{BB962C8B-B14F-4D97-AF65-F5344CB8AC3E}">
        <p14:creationId xmlns:p14="http://schemas.microsoft.com/office/powerpoint/2010/main" val="306778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8AB052-DA4E-4D93-60EB-62D13DF712A9}"/>
            </a:ext>
          </a:extLst>
        </p:cNvPr>
        <p:cNvGrpSpPr/>
        <p:nvPr/>
      </p:nvGrpSpPr>
      <p:grpSpPr>
        <a:xfrm>
          <a:off x="0" y="0"/>
          <a:ext cx="0" cy="0"/>
          <a:chOff x="0" y="0"/>
          <a:chExt cx="0" cy="0"/>
        </a:xfrm>
      </p:grpSpPr>
      <p:sp>
        <p:nvSpPr>
          <p:cNvPr id="10" name="Down Arrow 7">
            <a:extLst>
              <a:ext uri="{FF2B5EF4-FFF2-40B4-BE49-F238E27FC236}">
                <a16:creationId xmlns:a16="http://schemas.microsoft.com/office/drawing/2014/main" id="{F714B829-0E12-4932-3831-C32FA5A59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0F2A0-B6B9-73FD-DD39-376EA0FEFFA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Original Feedback Received</a:t>
            </a:r>
            <a:endParaRPr lang="en-US" sz="3600" kern="1200" dirty="0">
              <a:solidFill>
                <a:srgbClr val="FFFFFF"/>
              </a:solidFill>
              <a:latin typeface="+mj-lt"/>
              <a:ea typeface="+mj-ea"/>
              <a:cs typeface="+mj-cs"/>
            </a:endParaRPr>
          </a:p>
        </p:txBody>
      </p:sp>
      <p:pic>
        <p:nvPicPr>
          <p:cNvPr id="4" name="Picture 3" descr="A piece of paper with writing on it&#10;&#10;Description automatically generated">
            <a:extLst>
              <a:ext uri="{FF2B5EF4-FFF2-40B4-BE49-F238E27FC236}">
                <a16:creationId xmlns:a16="http://schemas.microsoft.com/office/drawing/2014/main" id="{06F14E55-2016-EB6D-B58E-9C3C3FCA3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791852"/>
            <a:ext cx="3682855" cy="4907769"/>
          </a:xfrm>
          <a:prstGeom prst="rect">
            <a:avLst/>
          </a:prstGeom>
        </p:spPr>
      </p:pic>
    </p:spTree>
    <p:extLst>
      <p:ext uri="{BB962C8B-B14F-4D97-AF65-F5344CB8AC3E}">
        <p14:creationId xmlns:p14="http://schemas.microsoft.com/office/powerpoint/2010/main" val="1537814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54</TotalTime>
  <Words>678</Words>
  <Application>Microsoft Office PowerPoint</Application>
  <PresentationFormat>Widescreen</PresentationFormat>
  <Paragraphs>29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Calibri</vt:lpstr>
      <vt:lpstr>Times New Roman</vt:lpstr>
      <vt:lpstr>Office Theme</vt:lpstr>
      <vt:lpstr>Paper Prototype: The Royal Game of Ur</vt:lpstr>
      <vt:lpstr>Game Route:  JFR Masters Route</vt:lpstr>
      <vt:lpstr>PowerPoint Presentation</vt:lpstr>
      <vt:lpstr>Physical Gameboard Picture</vt:lpstr>
      <vt:lpstr>Physical Paper Route</vt:lpstr>
      <vt:lpstr>Physical Paper Rules</vt:lpstr>
      <vt:lpstr>Physical Paper Player Pieces</vt:lpstr>
      <vt:lpstr>Physical Die Used (Normal 6-sided die)</vt:lpstr>
      <vt:lpstr>Original Feedback Received</vt:lpstr>
      <vt:lpstr>Physical Blank Feedback 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Ian Bickford</dc:creator>
  <cp:lastModifiedBy>Ian Bickford</cp:lastModifiedBy>
  <cp:revision>2</cp:revision>
  <dcterms:created xsi:type="dcterms:W3CDTF">2024-10-27T22:05:49Z</dcterms:created>
  <dcterms:modified xsi:type="dcterms:W3CDTF">2024-12-06T17:42:11Z</dcterms:modified>
</cp:coreProperties>
</file>